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2014/12/22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学写一篇议论文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第三单元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写作目的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．掌握议论文写作的原则。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．掌握议论文的写作方法。</a:t>
            </a:r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．学会明确的表达自己的观点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写作提示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/>
          </a:p>
          <a:p>
            <a:r>
              <a:rPr lang="zh-CN" altLang="en-US" dirty="0" smtClean="0"/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议论文</a:t>
            </a:r>
            <a:r>
              <a:rPr lang="zh-CN" altLang="en-US" dirty="0" smtClean="0"/>
              <a:t>对事实论据的</a:t>
            </a:r>
            <a:r>
              <a:rPr lang="zh-CN" altLang="en-US" dirty="0" smtClean="0">
                <a:solidFill>
                  <a:srgbClr val="FF0000"/>
                </a:solidFill>
              </a:rPr>
              <a:t>叙述</a:t>
            </a:r>
            <a:r>
              <a:rPr lang="zh-CN" altLang="en-US" dirty="0" smtClean="0"/>
              <a:t>要</a:t>
            </a:r>
            <a:r>
              <a:rPr lang="zh-CN" altLang="en-US" dirty="0" smtClean="0">
                <a:solidFill>
                  <a:srgbClr val="FF0000"/>
                </a:solidFill>
              </a:rPr>
              <a:t>简洁、概括</a:t>
            </a:r>
            <a:r>
              <a:rPr lang="zh-CN" altLang="en-US" dirty="0" smtClean="0"/>
              <a:t>，要紧扣</a:t>
            </a:r>
            <a:r>
              <a:rPr lang="zh-CN" altLang="en-US" dirty="0" smtClean="0">
                <a:solidFill>
                  <a:srgbClr val="FF0000"/>
                </a:solidFill>
              </a:rPr>
              <a:t>中心</a:t>
            </a:r>
            <a:r>
              <a:rPr lang="zh-CN" altLang="en-US" dirty="0" smtClean="0">
                <a:solidFill>
                  <a:srgbClr val="FF0000"/>
                </a:solidFill>
              </a:rPr>
              <a:t>论点</a:t>
            </a:r>
            <a:r>
              <a:rPr lang="zh-CN" altLang="en-US" dirty="0" smtClean="0">
                <a:solidFill>
                  <a:srgbClr val="FF0000"/>
                </a:solidFill>
              </a:rPr>
              <a:t>，边叙边议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不要写成记叙文！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写作要求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第一、</a:t>
            </a:r>
            <a:r>
              <a:rPr lang="zh-CN" altLang="en-US" dirty="0" smtClean="0">
                <a:solidFill>
                  <a:srgbClr val="FF0000"/>
                </a:solidFill>
              </a:rPr>
              <a:t>要选择有意义的论点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（有</a:t>
            </a:r>
            <a:r>
              <a:rPr lang="zh-CN" altLang="en-US" dirty="0" smtClean="0"/>
              <a:t>针对性的和大家都很关心的问题。就是比较有价值的</a:t>
            </a:r>
            <a:r>
              <a:rPr lang="zh-CN" altLang="en-US" dirty="0" smtClean="0"/>
              <a:t>。所以写作前要确定你的读者，写有针对性文章。）</a:t>
            </a:r>
            <a:endParaRPr lang="en-US" altLang="zh-CN" dirty="0" smtClean="0"/>
          </a:p>
          <a:p>
            <a:r>
              <a:rPr lang="zh-CN" altLang="en-US" dirty="0" smtClean="0"/>
              <a:t>第二、</a:t>
            </a:r>
            <a:r>
              <a:rPr lang="zh-CN" altLang="en-US" dirty="0" smtClean="0">
                <a:solidFill>
                  <a:srgbClr val="FF0000"/>
                </a:solidFill>
              </a:rPr>
              <a:t>要有明确的论点 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（初次写议论文，最好一开始就提出鲜明的中心论点，统领全文。）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57290" y="1285860"/>
            <a:ext cx="7576398" cy="5357850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第三、</a:t>
            </a:r>
            <a:r>
              <a:rPr lang="zh-CN" altLang="en-US" dirty="0" smtClean="0">
                <a:solidFill>
                  <a:srgbClr val="FF0000"/>
                </a:solidFill>
              </a:rPr>
              <a:t>要有充分的论据 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（论据</a:t>
            </a:r>
            <a:r>
              <a:rPr lang="zh-CN" altLang="en-US" dirty="0" smtClean="0"/>
              <a:t>，就是证明论点的材料，它是文章产生说服力的基础</a:t>
            </a:r>
            <a:r>
              <a:rPr lang="zh-CN" altLang="en-US" dirty="0" smtClean="0"/>
              <a:t>。</a:t>
            </a:r>
            <a:r>
              <a:rPr lang="zh-CN" altLang="en-US" dirty="0" smtClean="0"/>
              <a:t>一要有足够的事实材料；二这些材料还必须有较强的典型性</a:t>
            </a:r>
            <a:r>
              <a:rPr lang="zh-CN" altLang="en-US" dirty="0" smtClean="0"/>
              <a:t>。）</a:t>
            </a:r>
            <a:endParaRPr lang="en-US" altLang="zh-CN" dirty="0" smtClean="0"/>
          </a:p>
          <a:p>
            <a:r>
              <a:rPr lang="zh-CN" altLang="en-US" dirty="0" smtClean="0"/>
              <a:t>第四、</a:t>
            </a:r>
            <a:r>
              <a:rPr lang="zh-CN" altLang="en-US" dirty="0" smtClean="0">
                <a:solidFill>
                  <a:srgbClr val="FF0000"/>
                </a:solidFill>
              </a:rPr>
              <a:t>要进行有力的</a:t>
            </a:r>
            <a:r>
              <a:rPr lang="zh-CN" altLang="en-US" dirty="0" smtClean="0">
                <a:solidFill>
                  <a:srgbClr val="FF0000"/>
                </a:solidFill>
              </a:rPr>
              <a:t>论证</a:t>
            </a:r>
            <a:r>
              <a:rPr lang="zh-CN" altLang="en-US" dirty="0" smtClean="0"/>
              <a:t>。  </a:t>
            </a:r>
            <a:endParaRPr lang="en-US" altLang="zh-CN" dirty="0" smtClean="0"/>
          </a:p>
          <a:p>
            <a:r>
              <a:rPr lang="zh-CN" altLang="en-US" dirty="0" smtClean="0"/>
              <a:t>（论证</a:t>
            </a:r>
            <a:r>
              <a:rPr lang="zh-CN" altLang="en-US" dirty="0" smtClean="0"/>
              <a:t>，就是运用论据证明论点，使论点清晰、突出，具有说服人的力量，就像记叙文写作中，需要调动各种手段、运用各种方法，把主题表现得鲜明突出一样</a:t>
            </a:r>
            <a:r>
              <a:rPr lang="zh-CN" altLang="en-US" dirty="0" smtClean="0"/>
              <a:t>。）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写作要求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写提纲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确定中心思想（如：诚信的重要性）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确定结构：总</a:t>
            </a:r>
            <a:r>
              <a:rPr lang="en-US" altLang="zh-CN" dirty="0" smtClean="0"/>
              <a:t>-</a:t>
            </a:r>
            <a:r>
              <a:rPr lang="zh-CN" altLang="en-US" dirty="0" smtClean="0"/>
              <a:t>分</a:t>
            </a:r>
            <a:r>
              <a:rPr lang="en-US" altLang="zh-CN" dirty="0" smtClean="0"/>
              <a:t>-</a:t>
            </a:r>
            <a:r>
              <a:rPr lang="zh-CN" altLang="en-US" dirty="0" smtClean="0"/>
              <a:t>总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①提出论点</a:t>
            </a:r>
            <a:endParaRPr lang="en-US" altLang="zh-CN" dirty="0" smtClean="0"/>
          </a:p>
          <a:p>
            <a:r>
              <a:rPr lang="zh-CN" altLang="en-US" dirty="0" smtClean="0"/>
              <a:t>②分析诚信对人的作用</a:t>
            </a:r>
            <a:endParaRPr lang="en-US" altLang="zh-CN" dirty="0" smtClean="0"/>
          </a:p>
          <a:p>
            <a:r>
              <a:rPr lang="zh-CN" altLang="en-US" dirty="0" smtClean="0"/>
              <a:t>③列举</a:t>
            </a:r>
            <a:r>
              <a:rPr lang="zh-CN" altLang="en-US" dirty="0" smtClean="0">
                <a:solidFill>
                  <a:srgbClr val="FF0000"/>
                </a:solidFill>
              </a:rPr>
              <a:t>生活</a:t>
            </a:r>
            <a:r>
              <a:rPr lang="zh-CN" altLang="en-US" dirty="0" smtClean="0"/>
              <a:t>需要诚信</a:t>
            </a:r>
            <a:endParaRPr lang="en-US" altLang="zh-CN" dirty="0" smtClean="0"/>
          </a:p>
          <a:p>
            <a:r>
              <a:rPr lang="zh-CN" altLang="en-US" dirty="0" smtClean="0"/>
              <a:t>④列举</a:t>
            </a:r>
            <a:r>
              <a:rPr lang="zh-CN" altLang="en-US" dirty="0" smtClean="0">
                <a:solidFill>
                  <a:srgbClr val="FF0000"/>
                </a:solidFill>
              </a:rPr>
              <a:t>学习</a:t>
            </a:r>
            <a:r>
              <a:rPr lang="zh-CN" altLang="en-US" dirty="0" smtClean="0"/>
              <a:t>需要诚信（对自己）</a:t>
            </a:r>
            <a:endParaRPr lang="en-US" altLang="zh-CN" dirty="0" smtClean="0"/>
          </a:p>
          <a:p>
            <a:r>
              <a:rPr lang="zh-CN" altLang="en-US" dirty="0" smtClean="0"/>
              <a:t>⑤列举</a:t>
            </a:r>
            <a:r>
              <a:rPr lang="zh-CN" altLang="en-US" dirty="0" smtClean="0">
                <a:solidFill>
                  <a:srgbClr val="FF0000"/>
                </a:solidFill>
              </a:rPr>
              <a:t>工作或做生意</a:t>
            </a:r>
            <a:r>
              <a:rPr lang="zh-CN" altLang="en-US" dirty="0" smtClean="0"/>
              <a:t>需要诚信</a:t>
            </a:r>
            <a:endParaRPr lang="en-US" altLang="zh-CN" dirty="0" smtClean="0"/>
          </a:p>
          <a:p>
            <a:r>
              <a:rPr lang="zh-CN" altLang="en-US" dirty="0" smtClean="0"/>
              <a:t>⑥总结诚信的重要性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写提纲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9591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确定中心思想（如：尊重他人）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确定结构：总</a:t>
            </a:r>
            <a:r>
              <a:rPr lang="en-US" altLang="zh-CN" dirty="0" smtClean="0"/>
              <a:t>-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①提出论点（或者用某事引出议论）</a:t>
            </a:r>
            <a:endParaRPr lang="en-US" altLang="zh-CN" dirty="0" smtClean="0"/>
          </a:p>
          <a:p>
            <a:r>
              <a:rPr lang="zh-CN" altLang="en-US" dirty="0" smtClean="0"/>
              <a:t>②分论点一，尊重他人能获取别人的尊重（举例）。</a:t>
            </a:r>
            <a:endParaRPr lang="en-US" altLang="zh-CN" dirty="0" smtClean="0"/>
          </a:p>
          <a:p>
            <a:r>
              <a:rPr lang="zh-CN" altLang="en-US" dirty="0" smtClean="0"/>
              <a:t>③</a:t>
            </a:r>
            <a:r>
              <a:rPr lang="zh-CN" altLang="en-US" dirty="0" smtClean="0"/>
              <a:t>分</a:t>
            </a:r>
            <a:r>
              <a:rPr lang="zh-CN" altLang="en-US" dirty="0" smtClean="0"/>
              <a:t>论点二，尊重他人能增加自我涵养。</a:t>
            </a:r>
            <a:endParaRPr lang="en-US" altLang="zh-CN" dirty="0" smtClean="0"/>
          </a:p>
          <a:p>
            <a:r>
              <a:rPr lang="zh-CN" altLang="en-US" dirty="0" smtClean="0"/>
              <a:t>④</a:t>
            </a:r>
            <a:r>
              <a:rPr lang="zh-CN" altLang="en-US" dirty="0" smtClean="0"/>
              <a:t>分</a:t>
            </a:r>
            <a:r>
              <a:rPr lang="zh-CN" altLang="en-US" dirty="0" smtClean="0"/>
              <a:t>论点三，尊重他人能是社会和谐。</a:t>
            </a:r>
            <a:endParaRPr lang="en-US" altLang="zh-CN" dirty="0" smtClean="0"/>
          </a:p>
          <a:p>
            <a:r>
              <a:rPr lang="zh-CN" altLang="en-US" dirty="0" smtClean="0"/>
              <a:t>⑤</a:t>
            </a:r>
            <a:r>
              <a:rPr lang="zh-CN" altLang="en-US" dirty="0" smtClean="0"/>
              <a:t>分</a:t>
            </a:r>
            <a:r>
              <a:rPr lang="zh-CN" altLang="en-US" dirty="0" smtClean="0"/>
              <a:t>论点四，尊重他人不是同情他人，也不是有想法没行动。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温馨提示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/>
          <a:lstStyle/>
          <a:p>
            <a:r>
              <a:rPr lang="zh-CN" altLang="en-US" dirty="0" smtClean="0"/>
              <a:t>    可先确定论题，接着思考如何论证，然后写好提纲，再上网寻找资料（小组合作），最后写作。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</TotalTime>
  <Words>414</Words>
  <PresentationFormat>全屏显示(4:3)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夏至</vt:lpstr>
      <vt:lpstr>学写一篇议论文</vt:lpstr>
      <vt:lpstr>写作目的</vt:lpstr>
      <vt:lpstr>写作提示</vt:lpstr>
      <vt:lpstr>写作要求</vt:lpstr>
      <vt:lpstr>写作要求</vt:lpstr>
      <vt:lpstr>写提纲</vt:lpstr>
      <vt:lpstr>写提纲</vt:lpstr>
      <vt:lpstr>温馨提示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学写一篇议论文</dc:title>
  <dc:creator>Administrator</dc:creator>
  <cp:lastModifiedBy>Administrator</cp:lastModifiedBy>
  <cp:revision>6</cp:revision>
  <dcterms:created xsi:type="dcterms:W3CDTF">2014-12-22T08:48:54Z</dcterms:created>
  <dcterms:modified xsi:type="dcterms:W3CDTF">2014-12-22T09:18:06Z</dcterms:modified>
</cp:coreProperties>
</file>